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"/>
  </p:notesMasterIdLst>
  <p:sldIdLst>
    <p:sldId id="256" r:id="rId2"/>
  </p:sldIdLst>
  <p:sldSz cx="32399288" cy="43200638"/>
  <p:notesSz cx="6797675" cy="9928225"/>
  <p:defaultTextStyle>
    <a:defPPr>
      <a:defRPr lang="zh-CN"/>
    </a:defPPr>
    <a:lvl1pPr marL="0" algn="l" defTabSz="4123055" rtl="0" eaLnBrk="1" latinLnBrk="0" hangingPunct="1">
      <a:defRPr sz="8115" kern="1200">
        <a:solidFill>
          <a:schemeClr val="tx1"/>
        </a:solidFill>
        <a:latin typeface="+mn-lt"/>
        <a:ea typeface="+mn-ea"/>
        <a:cs typeface="+mn-cs"/>
      </a:defRPr>
    </a:lvl1pPr>
    <a:lvl2pPr marL="2061845" algn="l" defTabSz="4123055" rtl="0" eaLnBrk="1" latinLnBrk="0" hangingPunct="1">
      <a:defRPr sz="8115" kern="1200">
        <a:solidFill>
          <a:schemeClr val="tx1"/>
        </a:solidFill>
        <a:latin typeface="+mn-lt"/>
        <a:ea typeface="+mn-ea"/>
        <a:cs typeface="+mn-cs"/>
      </a:defRPr>
    </a:lvl2pPr>
    <a:lvl3pPr marL="4123690" algn="l" defTabSz="4123055" rtl="0" eaLnBrk="1" latinLnBrk="0" hangingPunct="1">
      <a:defRPr sz="8115" kern="1200">
        <a:solidFill>
          <a:schemeClr val="tx1"/>
        </a:solidFill>
        <a:latin typeface="+mn-lt"/>
        <a:ea typeface="+mn-ea"/>
        <a:cs typeface="+mn-cs"/>
      </a:defRPr>
    </a:lvl3pPr>
    <a:lvl4pPr marL="6185535" algn="l" defTabSz="4123055" rtl="0" eaLnBrk="1" latinLnBrk="0" hangingPunct="1">
      <a:defRPr sz="8115" kern="1200">
        <a:solidFill>
          <a:schemeClr val="tx1"/>
        </a:solidFill>
        <a:latin typeface="+mn-lt"/>
        <a:ea typeface="+mn-ea"/>
        <a:cs typeface="+mn-cs"/>
      </a:defRPr>
    </a:lvl4pPr>
    <a:lvl5pPr marL="8247380" algn="l" defTabSz="4123055" rtl="0" eaLnBrk="1" latinLnBrk="0" hangingPunct="1">
      <a:defRPr sz="8115" kern="1200">
        <a:solidFill>
          <a:schemeClr val="tx1"/>
        </a:solidFill>
        <a:latin typeface="+mn-lt"/>
        <a:ea typeface="+mn-ea"/>
        <a:cs typeface="+mn-cs"/>
      </a:defRPr>
    </a:lvl5pPr>
    <a:lvl6pPr marL="10309225" algn="l" defTabSz="4123055" rtl="0" eaLnBrk="1" latinLnBrk="0" hangingPunct="1">
      <a:defRPr sz="8115" kern="1200">
        <a:solidFill>
          <a:schemeClr val="tx1"/>
        </a:solidFill>
        <a:latin typeface="+mn-lt"/>
        <a:ea typeface="+mn-ea"/>
        <a:cs typeface="+mn-cs"/>
      </a:defRPr>
    </a:lvl6pPr>
    <a:lvl7pPr marL="12370435" algn="l" defTabSz="4123055" rtl="0" eaLnBrk="1" latinLnBrk="0" hangingPunct="1">
      <a:defRPr sz="8115" kern="1200">
        <a:solidFill>
          <a:schemeClr val="tx1"/>
        </a:solidFill>
        <a:latin typeface="+mn-lt"/>
        <a:ea typeface="+mn-ea"/>
        <a:cs typeface="+mn-cs"/>
      </a:defRPr>
    </a:lvl7pPr>
    <a:lvl8pPr marL="14432280" algn="l" defTabSz="4123055" rtl="0" eaLnBrk="1" latinLnBrk="0" hangingPunct="1">
      <a:defRPr sz="8115" kern="1200">
        <a:solidFill>
          <a:schemeClr val="tx1"/>
        </a:solidFill>
        <a:latin typeface="+mn-lt"/>
        <a:ea typeface="+mn-ea"/>
        <a:cs typeface="+mn-cs"/>
      </a:defRPr>
    </a:lvl8pPr>
    <a:lvl9pPr marL="16494125" algn="l" defTabSz="4123055" rtl="0" eaLnBrk="1" latinLnBrk="0" hangingPunct="1">
      <a:defRPr sz="8115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3622">
          <p15:clr>
            <a:srgbClr val="A4A3A4"/>
          </p15:clr>
        </p15:guide>
        <p15:guide id="2" pos="10175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AFFFF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3458" autoAdjust="0"/>
  </p:normalViewPr>
  <p:slideViewPr>
    <p:cSldViewPr snapToGrid="0">
      <p:cViewPr>
        <p:scale>
          <a:sx n="10" d="100"/>
          <a:sy n="10" d="100"/>
        </p:scale>
        <p:origin x="2250" y="60"/>
      </p:cViewPr>
      <p:guideLst>
        <p:guide orient="horz" pos="13622"/>
        <p:guide pos="1017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46A8034-B947-4268-9620-1CB5406CC15D}" type="datetimeFigureOut">
              <a:rPr lang="zh-CN" altLang="en-US" smtClean="0"/>
              <a:t>2020/7/19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1241425"/>
            <a:ext cx="25114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79768" y="4777958"/>
            <a:ext cx="5438140" cy="390923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2E92AFD-1AAD-4A22-A1A3-E27AEBD7582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08964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123055" rtl="0" eaLnBrk="1" latinLnBrk="0" hangingPunct="1">
      <a:defRPr sz="5410" kern="1200">
        <a:solidFill>
          <a:schemeClr val="tx1"/>
        </a:solidFill>
        <a:latin typeface="+mn-lt"/>
        <a:ea typeface="+mn-ea"/>
        <a:cs typeface="+mn-cs"/>
      </a:defRPr>
    </a:lvl1pPr>
    <a:lvl2pPr marL="2061845" algn="l" defTabSz="4123055" rtl="0" eaLnBrk="1" latinLnBrk="0" hangingPunct="1">
      <a:defRPr sz="5410" kern="1200">
        <a:solidFill>
          <a:schemeClr val="tx1"/>
        </a:solidFill>
        <a:latin typeface="+mn-lt"/>
        <a:ea typeface="+mn-ea"/>
        <a:cs typeface="+mn-cs"/>
      </a:defRPr>
    </a:lvl2pPr>
    <a:lvl3pPr marL="4123690" algn="l" defTabSz="4123055" rtl="0" eaLnBrk="1" latinLnBrk="0" hangingPunct="1">
      <a:defRPr sz="5410" kern="1200">
        <a:solidFill>
          <a:schemeClr val="tx1"/>
        </a:solidFill>
        <a:latin typeface="+mn-lt"/>
        <a:ea typeface="+mn-ea"/>
        <a:cs typeface="+mn-cs"/>
      </a:defRPr>
    </a:lvl3pPr>
    <a:lvl4pPr marL="6185535" algn="l" defTabSz="4123055" rtl="0" eaLnBrk="1" latinLnBrk="0" hangingPunct="1">
      <a:defRPr sz="5410" kern="1200">
        <a:solidFill>
          <a:schemeClr val="tx1"/>
        </a:solidFill>
        <a:latin typeface="+mn-lt"/>
        <a:ea typeface="+mn-ea"/>
        <a:cs typeface="+mn-cs"/>
      </a:defRPr>
    </a:lvl4pPr>
    <a:lvl5pPr marL="8247380" algn="l" defTabSz="4123055" rtl="0" eaLnBrk="1" latinLnBrk="0" hangingPunct="1">
      <a:defRPr sz="5410" kern="1200">
        <a:solidFill>
          <a:schemeClr val="tx1"/>
        </a:solidFill>
        <a:latin typeface="+mn-lt"/>
        <a:ea typeface="+mn-ea"/>
        <a:cs typeface="+mn-cs"/>
      </a:defRPr>
    </a:lvl5pPr>
    <a:lvl6pPr marL="10309225" algn="l" defTabSz="4123055" rtl="0" eaLnBrk="1" latinLnBrk="0" hangingPunct="1">
      <a:defRPr sz="5410" kern="1200">
        <a:solidFill>
          <a:schemeClr val="tx1"/>
        </a:solidFill>
        <a:latin typeface="+mn-lt"/>
        <a:ea typeface="+mn-ea"/>
        <a:cs typeface="+mn-cs"/>
      </a:defRPr>
    </a:lvl6pPr>
    <a:lvl7pPr marL="12370435" algn="l" defTabSz="4123055" rtl="0" eaLnBrk="1" latinLnBrk="0" hangingPunct="1">
      <a:defRPr sz="5410" kern="1200">
        <a:solidFill>
          <a:schemeClr val="tx1"/>
        </a:solidFill>
        <a:latin typeface="+mn-lt"/>
        <a:ea typeface="+mn-ea"/>
        <a:cs typeface="+mn-cs"/>
      </a:defRPr>
    </a:lvl7pPr>
    <a:lvl8pPr marL="14432280" algn="l" defTabSz="4123055" rtl="0" eaLnBrk="1" latinLnBrk="0" hangingPunct="1">
      <a:defRPr sz="5410" kern="1200">
        <a:solidFill>
          <a:schemeClr val="tx1"/>
        </a:solidFill>
        <a:latin typeface="+mn-lt"/>
        <a:ea typeface="+mn-ea"/>
        <a:cs typeface="+mn-cs"/>
      </a:defRPr>
    </a:lvl8pPr>
    <a:lvl9pPr marL="16494125" algn="l" defTabSz="4123055" rtl="0" eaLnBrk="1" latinLnBrk="0" hangingPunct="1">
      <a:defRPr sz="541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E92AFD-1AAD-4A22-A1A3-E27AEBD7582E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262515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29947" y="7070108"/>
            <a:ext cx="27539395" cy="15040222"/>
          </a:xfrm>
        </p:spPr>
        <p:txBody>
          <a:bodyPr anchor="b"/>
          <a:lstStyle>
            <a:lvl1pPr algn="ctr">
              <a:defRPr sz="2126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049911" y="22690338"/>
            <a:ext cx="24299466" cy="10430151"/>
          </a:xfrm>
        </p:spPr>
        <p:txBody>
          <a:bodyPr/>
          <a:lstStyle>
            <a:lvl1pPr marL="0" indent="0" algn="ctr">
              <a:buNone/>
              <a:defRPr sz="8505"/>
            </a:lvl1pPr>
            <a:lvl2pPr marL="1619885" indent="0" algn="ctr">
              <a:buNone/>
              <a:defRPr sz="7085"/>
            </a:lvl2pPr>
            <a:lvl3pPr marL="3239770" indent="0" algn="ctr">
              <a:buNone/>
              <a:defRPr sz="6380"/>
            </a:lvl3pPr>
            <a:lvl4pPr marL="4859655" indent="0" algn="ctr">
              <a:buNone/>
              <a:defRPr sz="5670"/>
            </a:lvl4pPr>
            <a:lvl5pPr marL="6479540" indent="0" algn="ctr">
              <a:buNone/>
              <a:defRPr sz="5670"/>
            </a:lvl5pPr>
            <a:lvl6pPr marL="8100060" indent="0" algn="ctr">
              <a:buNone/>
              <a:defRPr sz="5670"/>
            </a:lvl6pPr>
            <a:lvl7pPr marL="9719945" indent="0" algn="ctr">
              <a:buNone/>
              <a:defRPr sz="5670"/>
            </a:lvl7pPr>
            <a:lvl8pPr marL="11339830" indent="0" algn="ctr">
              <a:buNone/>
              <a:defRPr sz="5670"/>
            </a:lvl8pPr>
            <a:lvl9pPr marL="12959715" indent="0" algn="ctr">
              <a:buNone/>
              <a:defRPr sz="567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E4F739-9ECC-43FB-9C73-E28EFF9428FC}" type="datetimeFigureOut">
              <a:rPr lang="zh-CN" altLang="en-US" smtClean="0"/>
              <a:t>2020/7/19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C8AAE9-EAB8-45BD-A25C-643A7ABF038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E4F739-9ECC-43FB-9C73-E28EFF9428FC}" type="datetimeFigureOut">
              <a:rPr lang="zh-CN" altLang="en-US" smtClean="0"/>
              <a:t>2020/7/19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C8AAE9-EAB8-45BD-A25C-643A7ABF038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3185742" y="2300034"/>
            <a:ext cx="6986096" cy="3661054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27453" y="2300034"/>
            <a:ext cx="20553298" cy="3661054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E4F739-9ECC-43FB-9C73-E28EFF9428FC}" type="datetimeFigureOut">
              <a:rPr lang="zh-CN" altLang="en-US" smtClean="0"/>
              <a:t>2020/7/19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C8AAE9-EAB8-45BD-A25C-643A7ABF038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E4F739-9ECC-43FB-9C73-E28EFF9428FC}" type="datetimeFigureOut">
              <a:rPr lang="zh-CN" altLang="en-US" smtClean="0"/>
              <a:t>2020/7/19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C8AAE9-EAB8-45BD-A25C-643A7ABF038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10578" y="10770172"/>
            <a:ext cx="27944386" cy="17970262"/>
          </a:xfrm>
        </p:spPr>
        <p:txBody>
          <a:bodyPr anchor="b"/>
          <a:lstStyle>
            <a:lvl1pPr>
              <a:defRPr sz="2126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10578" y="28910440"/>
            <a:ext cx="27944386" cy="9450136"/>
          </a:xfrm>
        </p:spPr>
        <p:txBody>
          <a:bodyPr/>
          <a:lstStyle>
            <a:lvl1pPr marL="0" indent="0">
              <a:buNone/>
              <a:defRPr sz="8505">
                <a:solidFill>
                  <a:schemeClr val="tx1"/>
                </a:solidFill>
              </a:defRPr>
            </a:lvl1pPr>
            <a:lvl2pPr marL="1619885" indent="0">
              <a:buNone/>
              <a:defRPr sz="7085">
                <a:solidFill>
                  <a:schemeClr val="tx1">
                    <a:tint val="75000"/>
                  </a:schemeClr>
                </a:solidFill>
              </a:defRPr>
            </a:lvl2pPr>
            <a:lvl3pPr marL="3239770" indent="0">
              <a:buNone/>
              <a:defRPr sz="6380">
                <a:solidFill>
                  <a:schemeClr val="tx1">
                    <a:tint val="75000"/>
                  </a:schemeClr>
                </a:solidFill>
              </a:defRPr>
            </a:lvl3pPr>
            <a:lvl4pPr marL="4859655" indent="0">
              <a:buNone/>
              <a:defRPr sz="5670">
                <a:solidFill>
                  <a:schemeClr val="tx1">
                    <a:tint val="75000"/>
                  </a:schemeClr>
                </a:solidFill>
              </a:defRPr>
            </a:lvl4pPr>
            <a:lvl5pPr marL="6479540" indent="0">
              <a:buNone/>
              <a:defRPr sz="5670">
                <a:solidFill>
                  <a:schemeClr val="tx1">
                    <a:tint val="75000"/>
                  </a:schemeClr>
                </a:solidFill>
              </a:defRPr>
            </a:lvl5pPr>
            <a:lvl6pPr marL="8100060" indent="0">
              <a:buNone/>
              <a:defRPr sz="5670">
                <a:solidFill>
                  <a:schemeClr val="tx1">
                    <a:tint val="75000"/>
                  </a:schemeClr>
                </a:solidFill>
              </a:defRPr>
            </a:lvl6pPr>
            <a:lvl7pPr marL="9719945" indent="0">
              <a:buNone/>
              <a:defRPr sz="5670">
                <a:solidFill>
                  <a:schemeClr val="tx1">
                    <a:tint val="75000"/>
                  </a:schemeClr>
                </a:solidFill>
              </a:defRPr>
            </a:lvl7pPr>
            <a:lvl8pPr marL="11339830" indent="0">
              <a:buNone/>
              <a:defRPr sz="5670">
                <a:solidFill>
                  <a:schemeClr val="tx1">
                    <a:tint val="75000"/>
                  </a:schemeClr>
                </a:solidFill>
              </a:defRPr>
            </a:lvl8pPr>
            <a:lvl9pPr marL="12959715" indent="0">
              <a:buNone/>
              <a:defRPr sz="567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E4F739-9ECC-43FB-9C73-E28EFF9428FC}" type="datetimeFigureOut">
              <a:rPr lang="zh-CN" altLang="en-US" smtClean="0"/>
              <a:t>2020/7/19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C8AAE9-EAB8-45BD-A25C-643A7ABF038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27451" y="11500170"/>
            <a:ext cx="13769697" cy="2741040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402140" y="11500170"/>
            <a:ext cx="13769697" cy="2741040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E4F739-9ECC-43FB-9C73-E28EFF9428FC}" type="datetimeFigureOut">
              <a:rPr lang="zh-CN" altLang="en-US" smtClean="0"/>
              <a:t>2020/7/19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C8AAE9-EAB8-45BD-A25C-643A7ABF038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31671" y="2300044"/>
            <a:ext cx="27944386" cy="8350126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31675" y="10590160"/>
            <a:ext cx="13706415" cy="5190073"/>
          </a:xfrm>
        </p:spPr>
        <p:txBody>
          <a:bodyPr anchor="b"/>
          <a:lstStyle>
            <a:lvl1pPr marL="0" indent="0">
              <a:buNone/>
              <a:defRPr sz="8505" b="1"/>
            </a:lvl1pPr>
            <a:lvl2pPr marL="1619885" indent="0">
              <a:buNone/>
              <a:defRPr sz="7085" b="1"/>
            </a:lvl2pPr>
            <a:lvl3pPr marL="3239770" indent="0">
              <a:buNone/>
              <a:defRPr sz="6380" b="1"/>
            </a:lvl3pPr>
            <a:lvl4pPr marL="4859655" indent="0">
              <a:buNone/>
              <a:defRPr sz="5670" b="1"/>
            </a:lvl4pPr>
            <a:lvl5pPr marL="6479540" indent="0">
              <a:buNone/>
              <a:defRPr sz="5670" b="1"/>
            </a:lvl5pPr>
            <a:lvl6pPr marL="8100060" indent="0">
              <a:buNone/>
              <a:defRPr sz="5670" b="1"/>
            </a:lvl6pPr>
            <a:lvl7pPr marL="9719945" indent="0">
              <a:buNone/>
              <a:defRPr sz="5670" b="1"/>
            </a:lvl7pPr>
            <a:lvl8pPr marL="11339830" indent="0">
              <a:buNone/>
              <a:defRPr sz="5670" b="1"/>
            </a:lvl8pPr>
            <a:lvl9pPr marL="12959715" indent="0">
              <a:buNone/>
              <a:defRPr sz="567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231675" y="15780233"/>
            <a:ext cx="13706415" cy="23210346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6402142" y="10590160"/>
            <a:ext cx="13773917" cy="5190073"/>
          </a:xfrm>
        </p:spPr>
        <p:txBody>
          <a:bodyPr anchor="b"/>
          <a:lstStyle>
            <a:lvl1pPr marL="0" indent="0">
              <a:buNone/>
              <a:defRPr sz="8505" b="1"/>
            </a:lvl1pPr>
            <a:lvl2pPr marL="1619885" indent="0">
              <a:buNone/>
              <a:defRPr sz="7085" b="1"/>
            </a:lvl2pPr>
            <a:lvl3pPr marL="3239770" indent="0">
              <a:buNone/>
              <a:defRPr sz="6380" b="1"/>
            </a:lvl3pPr>
            <a:lvl4pPr marL="4859655" indent="0">
              <a:buNone/>
              <a:defRPr sz="5670" b="1"/>
            </a:lvl4pPr>
            <a:lvl5pPr marL="6479540" indent="0">
              <a:buNone/>
              <a:defRPr sz="5670" b="1"/>
            </a:lvl5pPr>
            <a:lvl6pPr marL="8100060" indent="0">
              <a:buNone/>
              <a:defRPr sz="5670" b="1"/>
            </a:lvl6pPr>
            <a:lvl7pPr marL="9719945" indent="0">
              <a:buNone/>
              <a:defRPr sz="5670" b="1"/>
            </a:lvl7pPr>
            <a:lvl8pPr marL="11339830" indent="0">
              <a:buNone/>
              <a:defRPr sz="5670" b="1"/>
            </a:lvl8pPr>
            <a:lvl9pPr marL="12959715" indent="0">
              <a:buNone/>
              <a:defRPr sz="567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6402142" y="15780233"/>
            <a:ext cx="13773917" cy="23210346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E4F739-9ECC-43FB-9C73-E28EFF9428FC}" type="datetimeFigureOut">
              <a:rPr lang="zh-CN" altLang="en-US" smtClean="0"/>
              <a:t>2020/7/19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C8AAE9-EAB8-45BD-A25C-643A7ABF038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E4F739-9ECC-43FB-9C73-E28EFF9428FC}" type="datetimeFigureOut">
              <a:rPr lang="zh-CN" altLang="en-US" smtClean="0"/>
              <a:t>2020/7/19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C8AAE9-EAB8-45BD-A25C-643A7ABF038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E4F739-9ECC-43FB-9C73-E28EFF9428FC}" type="datetimeFigureOut">
              <a:rPr lang="zh-CN" altLang="en-US" smtClean="0"/>
              <a:t>2020/7/19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C8AAE9-EAB8-45BD-A25C-643A7ABF038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31671" y="2880042"/>
            <a:ext cx="10449614" cy="10080149"/>
          </a:xfrm>
        </p:spPr>
        <p:txBody>
          <a:bodyPr anchor="b"/>
          <a:lstStyle>
            <a:lvl1pPr>
              <a:defRPr sz="1134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73917" y="6220102"/>
            <a:ext cx="16402140" cy="30700453"/>
          </a:xfrm>
        </p:spPr>
        <p:txBody>
          <a:bodyPr/>
          <a:lstStyle>
            <a:lvl1pPr>
              <a:defRPr sz="11340"/>
            </a:lvl1pPr>
            <a:lvl2pPr>
              <a:defRPr sz="9920"/>
            </a:lvl2pPr>
            <a:lvl3pPr>
              <a:defRPr sz="8505"/>
            </a:lvl3pPr>
            <a:lvl4pPr>
              <a:defRPr sz="7085"/>
            </a:lvl4pPr>
            <a:lvl5pPr>
              <a:defRPr sz="7085"/>
            </a:lvl5pPr>
            <a:lvl6pPr>
              <a:defRPr sz="7085"/>
            </a:lvl6pPr>
            <a:lvl7pPr>
              <a:defRPr sz="7085"/>
            </a:lvl7pPr>
            <a:lvl8pPr>
              <a:defRPr sz="7085"/>
            </a:lvl8pPr>
            <a:lvl9pPr>
              <a:defRPr sz="7085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31671" y="12960191"/>
            <a:ext cx="10449614" cy="24010358"/>
          </a:xfrm>
        </p:spPr>
        <p:txBody>
          <a:bodyPr/>
          <a:lstStyle>
            <a:lvl1pPr marL="0" indent="0">
              <a:buNone/>
              <a:defRPr sz="5670"/>
            </a:lvl1pPr>
            <a:lvl2pPr marL="1619885" indent="0">
              <a:buNone/>
              <a:defRPr sz="4960"/>
            </a:lvl2pPr>
            <a:lvl3pPr marL="3239770" indent="0">
              <a:buNone/>
              <a:defRPr sz="4250"/>
            </a:lvl3pPr>
            <a:lvl4pPr marL="4859655" indent="0">
              <a:buNone/>
              <a:defRPr sz="3545"/>
            </a:lvl4pPr>
            <a:lvl5pPr marL="6479540" indent="0">
              <a:buNone/>
              <a:defRPr sz="3545"/>
            </a:lvl5pPr>
            <a:lvl6pPr marL="8100060" indent="0">
              <a:buNone/>
              <a:defRPr sz="3545"/>
            </a:lvl6pPr>
            <a:lvl7pPr marL="9719945" indent="0">
              <a:buNone/>
              <a:defRPr sz="3545"/>
            </a:lvl7pPr>
            <a:lvl8pPr marL="11339830" indent="0">
              <a:buNone/>
              <a:defRPr sz="3545"/>
            </a:lvl8pPr>
            <a:lvl9pPr marL="12959715" indent="0">
              <a:buNone/>
              <a:defRPr sz="3545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E4F739-9ECC-43FB-9C73-E28EFF9428FC}" type="datetimeFigureOut">
              <a:rPr lang="zh-CN" altLang="en-US" smtClean="0"/>
              <a:t>2020/7/19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C8AAE9-EAB8-45BD-A25C-643A7ABF038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31671" y="2880042"/>
            <a:ext cx="10449614" cy="10080149"/>
          </a:xfrm>
        </p:spPr>
        <p:txBody>
          <a:bodyPr anchor="b"/>
          <a:lstStyle>
            <a:lvl1pPr>
              <a:defRPr sz="1134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3773917" y="6220102"/>
            <a:ext cx="16402140" cy="30700453"/>
          </a:xfrm>
        </p:spPr>
        <p:txBody>
          <a:bodyPr anchor="t"/>
          <a:lstStyle>
            <a:lvl1pPr marL="0" indent="0">
              <a:buNone/>
              <a:defRPr sz="11340"/>
            </a:lvl1pPr>
            <a:lvl2pPr marL="1619885" indent="0">
              <a:buNone/>
              <a:defRPr sz="9920"/>
            </a:lvl2pPr>
            <a:lvl3pPr marL="3239770" indent="0">
              <a:buNone/>
              <a:defRPr sz="8505"/>
            </a:lvl3pPr>
            <a:lvl4pPr marL="4859655" indent="0">
              <a:buNone/>
              <a:defRPr sz="7085"/>
            </a:lvl4pPr>
            <a:lvl5pPr marL="6479540" indent="0">
              <a:buNone/>
              <a:defRPr sz="7085"/>
            </a:lvl5pPr>
            <a:lvl6pPr marL="8100060" indent="0">
              <a:buNone/>
              <a:defRPr sz="7085"/>
            </a:lvl6pPr>
            <a:lvl7pPr marL="9719945" indent="0">
              <a:buNone/>
              <a:defRPr sz="7085"/>
            </a:lvl7pPr>
            <a:lvl8pPr marL="11339830" indent="0">
              <a:buNone/>
              <a:defRPr sz="7085"/>
            </a:lvl8pPr>
            <a:lvl9pPr marL="12959715" indent="0">
              <a:buNone/>
              <a:defRPr sz="7085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31671" y="12960191"/>
            <a:ext cx="10449614" cy="24010358"/>
          </a:xfrm>
        </p:spPr>
        <p:txBody>
          <a:bodyPr/>
          <a:lstStyle>
            <a:lvl1pPr marL="0" indent="0">
              <a:buNone/>
              <a:defRPr sz="5670"/>
            </a:lvl1pPr>
            <a:lvl2pPr marL="1619885" indent="0">
              <a:buNone/>
              <a:defRPr sz="4960"/>
            </a:lvl2pPr>
            <a:lvl3pPr marL="3239770" indent="0">
              <a:buNone/>
              <a:defRPr sz="4250"/>
            </a:lvl3pPr>
            <a:lvl4pPr marL="4859655" indent="0">
              <a:buNone/>
              <a:defRPr sz="3545"/>
            </a:lvl4pPr>
            <a:lvl5pPr marL="6479540" indent="0">
              <a:buNone/>
              <a:defRPr sz="3545"/>
            </a:lvl5pPr>
            <a:lvl6pPr marL="8100060" indent="0">
              <a:buNone/>
              <a:defRPr sz="3545"/>
            </a:lvl6pPr>
            <a:lvl7pPr marL="9719945" indent="0">
              <a:buNone/>
              <a:defRPr sz="3545"/>
            </a:lvl7pPr>
            <a:lvl8pPr marL="11339830" indent="0">
              <a:buNone/>
              <a:defRPr sz="3545"/>
            </a:lvl8pPr>
            <a:lvl9pPr marL="12959715" indent="0">
              <a:buNone/>
              <a:defRPr sz="3545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E4F739-9ECC-43FB-9C73-E28EFF9428FC}" type="datetimeFigureOut">
              <a:rPr lang="zh-CN" altLang="en-US" smtClean="0"/>
              <a:t>2020/7/19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C8AAE9-EAB8-45BD-A25C-643A7ABF038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227451" y="2300044"/>
            <a:ext cx="27944386" cy="83501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27451" y="11500170"/>
            <a:ext cx="27944386" cy="274104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227451" y="40040601"/>
            <a:ext cx="7289840" cy="230003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42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E4F739-9ECC-43FB-9C73-E28EFF9428FC}" type="datetimeFigureOut">
              <a:rPr lang="zh-CN" altLang="en-US" smtClean="0"/>
              <a:t>2020/7/19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732264" y="40040601"/>
            <a:ext cx="10934760" cy="230003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42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2881997" y="40040601"/>
            <a:ext cx="7289840" cy="230003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42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C8AAE9-EAB8-45BD-A25C-643A7ABF038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3239770" rtl="0" eaLnBrk="1" latinLnBrk="0" hangingPunct="1">
        <a:lnSpc>
          <a:spcPct val="90000"/>
        </a:lnSpc>
        <a:spcBef>
          <a:spcPct val="0"/>
        </a:spcBef>
        <a:buNone/>
        <a:defRPr sz="1559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810260" indent="-810260" algn="l" defTabSz="3239770" rtl="0" eaLnBrk="1" latinLnBrk="0" hangingPunct="1">
        <a:lnSpc>
          <a:spcPct val="90000"/>
        </a:lnSpc>
        <a:spcBef>
          <a:spcPts val="3545"/>
        </a:spcBef>
        <a:buFont typeface="Arial" panose="020B0604020202020204" pitchFamily="34" charset="0"/>
        <a:buChar char="•"/>
        <a:defRPr sz="9920" kern="1200">
          <a:solidFill>
            <a:schemeClr val="tx1"/>
          </a:solidFill>
          <a:latin typeface="+mn-lt"/>
          <a:ea typeface="+mn-ea"/>
          <a:cs typeface="+mn-cs"/>
        </a:defRPr>
      </a:lvl1pPr>
      <a:lvl2pPr marL="2430145" indent="-810260" algn="l" defTabSz="3239770" rtl="0" eaLnBrk="1" latinLnBrk="0" hangingPunct="1">
        <a:lnSpc>
          <a:spcPct val="90000"/>
        </a:lnSpc>
        <a:spcBef>
          <a:spcPts val="1770"/>
        </a:spcBef>
        <a:buFont typeface="Arial" panose="020B0604020202020204" pitchFamily="34" charset="0"/>
        <a:buChar char="•"/>
        <a:defRPr sz="8505" kern="1200">
          <a:solidFill>
            <a:schemeClr val="tx1"/>
          </a:solidFill>
          <a:latin typeface="+mn-lt"/>
          <a:ea typeface="+mn-ea"/>
          <a:cs typeface="+mn-cs"/>
        </a:defRPr>
      </a:lvl2pPr>
      <a:lvl3pPr marL="4050030" indent="-810260" algn="l" defTabSz="3239770" rtl="0" eaLnBrk="1" latinLnBrk="0" hangingPunct="1">
        <a:lnSpc>
          <a:spcPct val="90000"/>
        </a:lnSpc>
        <a:spcBef>
          <a:spcPts val="1770"/>
        </a:spcBef>
        <a:buFont typeface="Arial" panose="020B0604020202020204" pitchFamily="34" charset="0"/>
        <a:buChar char="•"/>
        <a:defRPr sz="7085" kern="1200">
          <a:solidFill>
            <a:schemeClr val="tx1"/>
          </a:solidFill>
          <a:latin typeface="+mn-lt"/>
          <a:ea typeface="+mn-ea"/>
          <a:cs typeface="+mn-cs"/>
        </a:defRPr>
      </a:lvl3pPr>
      <a:lvl4pPr marL="5669915" indent="-810260" algn="l" defTabSz="3239770" rtl="0" eaLnBrk="1" latinLnBrk="0" hangingPunct="1">
        <a:lnSpc>
          <a:spcPct val="90000"/>
        </a:lnSpc>
        <a:spcBef>
          <a:spcPts val="1770"/>
        </a:spcBef>
        <a:buFont typeface="Arial" panose="020B0604020202020204" pitchFamily="34" charset="0"/>
        <a:buChar char="•"/>
        <a:defRPr sz="6380" kern="1200">
          <a:solidFill>
            <a:schemeClr val="tx1"/>
          </a:solidFill>
          <a:latin typeface="+mn-lt"/>
          <a:ea typeface="+mn-ea"/>
          <a:cs typeface="+mn-cs"/>
        </a:defRPr>
      </a:lvl4pPr>
      <a:lvl5pPr marL="7289800" indent="-810260" algn="l" defTabSz="3239770" rtl="0" eaLnBrk="1" latinLnBrk="0" hangingPunct="1">
        <a:lnSpc>
          <a:spcPct val="90000"/>
        </a:lnSpc>
        <a:spcBef>
          <a:spcPts val="1770"/>
        </a:spcBef>
        <a:buFont typeface="Arial" panose="020B0604020202020204" pitchFamily="34" charset="0"/>
        <a:buChar char="•"/>
        <a:defRPr sz="6380" kern="1200">
          <a:solidFill>
            <a:schemeClr val="tx1"/>
          </a:solidFill>
          <a:latin typeface="+mn-lt"/>
          <a:ea typeface="+mn-ea"/>
          <a:cs typeface="+mn-cs"/>
        </a:defRPr>
      </a:lvl5pPr>
      <a:lvl6pPr marL="8909685" indent="-810260" algn="l" defTabSz="3239770" rtl="0" eaLnBrk="1" latinLnBrk="0" hangingPunct="1">
        <a:lnSpc>
          <a:spcPct val="90000"/>
        </a:lnSpc>
        <a:spcBef>
          <a:spcPts val="1770"/>
        </a:spcBef>
        <a:buFont typeface="Arial" panose="020B0604020202020204" pitchFamily="34" charset="0"/>
        <a:buChar char="•"/>
        <a:defRPr sz="6380" kern="1200">
          <a:solidFill>
            <a:schemeClr val="tx1"/>
          </a:solidFill>
          <a:latin typeface="+mn-lt"/>
          <a:ea typeface="+mn-ea"/>
          <a:cs typeface="+mn-cs"/>
        </a:defRPr>
      </a:lvl6pPr>
      <a:lvl7pPr marL="10529570" indent="-810260" algn="l" defTabSz="3239770" rtl="0" eaLnBrk="1" latinLnBrk="0" hangingPunct="1">
        <a:lnSpc>
          <a:spcPct val="90000"/>
        </a:lnSpc>
        <a:spcBef>
          <a:spcPts val="1770"/>
        </a:spcBef>
        <a:buFont typeface="Arial" panose="020B0604020202020204" pitchFamily="34" charset="0"/>
        <a:buChar char="•"/>
        <a:defRPr sz="6380" kern="1200">
          <a:solidFill>
            <a:schemeClr val="tx1"/>
          </a:solidFill>
          <a:latin typeface="+mn-lt"/>
          <a:ea typeface="+mn-ea"/>
          <a:cs typeface="+mn-cs"/>
        </a:defRPr>
      </a:lvl7pPr>
      <a:lvl8pPr marL="12149455" indent="-810260" algn="l" defTabSz="3239770" rtl="0" eaLnBrk="1" latinLnBrk="0" hangingPunct="1">
        <a:lnSpc>
          <a:spcPct val="90000"/>
        </a:lnSpc>
        <a:spcBef>
          <a:spcPts val="1770"/>
        </a:spcBef>
        <a:buFont typeface="Arial" panose="020B0604020202020204" pitchFamily="34" charset="0"/>
        <a:buChar char="•"/>
        <a:defRPr sz="6380" kern="1200">
          <a:solidFill>
            <a:schemeClr val="tx1"/>
          </a:solidFill>
          <a:latin typeface="+mn-lt"/>
          <a:ea typeface="+mn-ea"/>
          <a:cs typeface="+mn-cs"/>
        </a:defRPr>
      </a:lvl8pPr>
      <a:lvl9pPr marL="13769340" indent="-810260" algn="l" defTabSz="3239770" rtl="0" eaLnBrk="1" latinLnBrk="0" hangingPunct="1">
        <a:lnSpc>
          <a:spcPct val="90000"/>
        </a:lnSpc>
        <a:spcBef>
          <a:spcPts val="1770"/>
        </a:spcBef>
        <a:buFont typeface="Arial" panose="020B0604020202020204" pitchFamily="34" charset="0"/>
        <a:buChar char="•"/>
        <a:defRPr sz="638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239770" rtl="0" eaLnBrk="1" latinLnBrk="0" hangingPunct="1">
        <a:defRPr sz="6380" kern="1200">
          <a:solidFill>
            <a:schemeClr val="tx1"/>
          </a:solidFill>
          <a:latin typeface="+mn-lt"/>
          <a:ea typeface="+mn-ea"/>
          <a:cs typeface="+mn-cs"/>
        </a:defRPr>
      </a:lvl1pPr>
      <a:lvl2pPr marL="1619885" algn="l" defTabSz="3239770" rtl="0" eaLnBrk="1" latinLnBrk="0" hangingPunct="1">
        <a:defRPr sz="6380" kern="1200">
          <a:solidFill>
            <a:schemeClr val="tx1"/>
          </a:solidFill>
          <a:latin typeface="+mn-lt"/>
          <a:ea typeface="+mn-ea"/>
          <a:cs typeface="+mn-cs"/>
        </a:defRPr>
      </a:lvl2pPr>
      <a:lvl3pPr marL="3239770" algn="l" defTabSz="3239770" rtl="0" eaLnBrk="1" latinLnBrk="0" hangingPunct="1">
        <a:defRPr sz="6380" kern="1200">
          <a:solidFill>
            <a:schemeClr val="tx1"/>
          </a:solidFill>
          <a:latin typeface="+mn-lt"/>
          <a:ea typeface="+mn-ea"/>
          <a:cs typeface="+mn-cs"/>
        </a:defRPr>
      </a:lvl3pPr>
      <a:lvl4pPr marL="4859655" algn="l" defTabSz="3239770" rtl="0" eaLnBrk="1" latinLnBrk="0" hangingPunct="1">
        <a:defRPr sz="6380" kern="1200">
          <a:solidFill>
            <a:schemeClr val="tx1"/>
          </a:solidFill>
          <a:latin typeface="+mn-lt"/>
          <a:ea typeface="+mn-ea"/>
          <a:cs typeface="+mn-cs"/>
        </a:defRPr>
      </a:lvl4pPr>
      <a:lvl5pPr marL="6479540" algn="l" defTabSz="3239770" rtl="0" eaLnBrk="1" latinLnBrk="0" hangingPunct="1">
        <a:defRPr sz="6380" kern="1200">
          <a:solidFill>
            <a:schemeClr val="tx1"/>
          </a:solidFill>
          <a:latin typeface="+mn-lt"/>
          <a:ea typeface="+mn-ea"/>
          <a:cs typeface="+mn-cs"/>
        </a:defRPr>
      </a:lvl5pPr>
      <a:lvl6pPr marL="8100060" algn="l" defTabSz="3239770" rtl="0" eaLnBrk="1" latinLnBrk="0" hangingPunct="1">
        <a:defRPr sz="6380" kern="1200">
          <a:solidFill>
            <a:schemeClr val="tx1"/>
          </a:solidFill>
          <a:latin typeface="+mn-lt"/>
          <a:ea typeface="+mn-ea"/>
          <a:cs typeface="+mn-cs"/>
        </a:defRPr>
      </a:lvl6pPr>
      <a:lvl7pPr marL="9719945" algn="l" defTabSz="3239770" rtl="0" eaLnBrk="1" latinLnBrk="0" hangingPunct="1">
        <a:defRPr sz="6380" kern="1200">
          <a:solidFill>
            <a:schemeClr val="tx1"/>
          </a:solidFill>
          <a:latin typeface="+mn-lt"/>
          <a:ea typeface="+mn-ea"/>
          <a:cs typeface="+mn-cs"/>
        </a:defRPr>
      </a:lvl7pPr>
      <a:lvl8pPr marL="11339830" algn="l" defTabSz="3239770" rtl="0" eaLnBrk="1" latinLnBrk="0" hangingPunct="1">
        <a:defRPr sz="6380" kern="1200">
          <a:solidFill>
            <a:schemeClr val="tx1"/>
          </a:solidFill>
          <a:latin typeface="+mn-lt"/>
          <a:ea typeface="+mn-ea"/>
          <a:cs typeface="+mn-cs"/>
        </a:defRPr>
      </a:lvl8pPr>
      <a:lvl9pPr marL="12959715" algn="l" defTabSz="3239770" rtl="0" eaLnBrk="1" latinLnBrk="0" hangingPunct="1">
        <a:defRPr sz="638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文本框 58"/>
          <p:cNvSpPr txBox="1"/>
          <p:nvPr/>
        </p:nvSpPr>
        <p:spPr>
          <a:xfrm>
            <a:off x="4944948" y="4152954"/>
            <a:ext cx="22498467" cy="232371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500" b="1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南开大学</a:t>
            </a:r>
            <a:r>
              <a:rPr lang="zh-CN" altLang="en-US" sz="14500" b="1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博士</a:t>
            </a:r>
            <a:r>
              <a:rPr lang="zh-CN" altLang="en-US" sz="14500" b="1" dirty="0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学位</a:t>
            </a:r>
            <a:r>
              <a:rPr lang="zh-CN" altLang="en-US" sz="14500" b="1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论文</a:t>
            </a:r>
            <a:r>
              <a:rPr lang="zh-CN" altLang="en-US" sz="14500" b="1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答辩</a:t>
            </a:r>
            <a:endParaRPr lang="zh-CN" altLang="en-US" sz="14500" b="1" dirty="0"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3"/>
          <a:srcRect b="12623"/>
          <a:stretch>
            <a:fillRect/>
          </a:stretch>
        </p:blipFill>
        <p:spPr>
          <a:xfrm>
            <a:off x="59612" y="95"/>
            <a:ext cx="32339676" cy="3961582"/>
          </a:xfrm>
          <a:prstGeom prst="rect">
            <a:avLst/>
          </a:prstGeom>
        </p:spPr>
      </p:pic>
      <p:sp>
        <p:nvSpPr>
          <p:cNvPr id="1207" name="Rectangle 183"/>
          <p:cNvSpPr>
            <a:spLocks noChangeArrowheads="1"/>
          </p:cNvSpPr>
          <p:nvPr/>
        </p:nvSpPr>
        <p:spPr bwMode="auto">
          <a:xfrm>
            <a:off x="0" y="0"/>
            <a:ext cx="32399288" cy="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none" lIns="91440" tIns="45720" rIns="91440" bIns="45720" numCol="1" anchor="ctr" anchorCtr="0" compatLnSpc="1">
            <a:spAutoFit/>
          </a:bodyPr>
          <a:lstStyle/>
          <a:p>
            <a:endParaRPr lang="zh-CN" altLang="en-US"/>
          </a:p>
        </p:txBody>
      </p:sp>
      <p:sp>
        <p:nvSpPr>
          <p:cNvPr id="1209" name="Rectangle 185"/>
          <p:cNvSpPr>
            <a:spLocks noChangeArrowheads="1"/>
          </p:cNvSpPr>
          <p:nvPr/>
        </p:nvSpPr>
        <p:spPr bwMode="auto">
          <a:xfrm>
            <a:off x="0" y="0"/>
            <a:ext cx="32399288" cy="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none" lIns="91440" tIns="45720" rIns="91440" bIns="45720" numCol="1" anchor="ctr" anchorCtr="0" compatLnSpc="1">
            <a:spAutoFit/>
          </a:bodyPr>
          <a:lstStyle/>
          <a:p>
            <a:endParaRPr lang="zh-CN" altLang="en-US"/>
          </a:p>
        </p:txBody>
      </p:sp>
      <p:sp>
        <p:nvSpPr>
          <p:cNvPr id="1211" name="Rectangle 187"/>
          <p:cNvSpPr>
            <a:spLocks noChangeArrowheads="1"/>
          </p:cNvSpPr>
          <p:nvPr/>
        </p:nvSpPr>
        <p:spPr bwMode="auto">
          <a:xfrm>
            <a:off x="0" y="0"/>
            <a:ext cx="32399288" cy="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none" lIns="91440" tIns="45720" rIns="91440" bIns="45720" numCol="1" anchor="ctr" anchorCtr="0" compatLnSpc="1">
            <a:spAutoFit/>
          </a:bodyPr>
          <a:lstStyle/>
          <a:p>
            <a:endParaRPr lang="zh-CN" altLang="en-US"/>
          </a:p>
        </p:txBody>
      </p:sp>
      <p:sp>
        <p:nvSpPr>
          <p:cNvPr id="4" name="Rectangle 187"/>
          <p:cNvSpPr>
            <a:spLocks noChangeArrowheads="1"/>
          </p:cNvSpPr>
          <p:nvPr/>
        </p:nvSpPr>
        <p:spPr bwMode="auto">
          <a:xfrm>
            <a:off x="0" y="0"/>
            <a:ext cx="32399288" cy="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none" lIns="91440" tIns="45720" rIns="91440" bIns="45720" numCol="1" anchor="ctr" anchorCtr="0" compatLnSpc="1">
            <a:spAutoFit/>
          </a:bodyPr>
          <a:lstStyle/>
          <a:p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4608030" y="7559628"/>
            <a:ext cx="23267908" cy="522373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90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发展光触发自降解连接子用于可控的药物递送</a:t>
            </a:r>
            <a:endParaRPr lang="en-US" altLang="zh-CN" sz="9000" b="1" dirty="0" smtClean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endParaRPr lang="en-US" altLang="zh-CN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endParaRPr lang="en-US" altLang="zh-CN" dirty="0" smtClean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endParaRPr lang="zh-CN" altLang="en-US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10193156" y="9930866"/>
            <a:ext cx="14919469" cy="270843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85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答辩人：</a:t>
            </a:r>
            <a:r>
              <a:rPr lang="zh-CN" altLang="en-US" sz="85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臧传龙（线下答辩）</a:t>
            </a:r>
            <a:endParaRPr lang="en-US" altLang="zh-CN" sz="8500" dirty="0" smtClean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zh-CN" altLang="en-US" sz="85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导  </a:t>
            </a:r>
            <a:r>
              <a:rPr lang="zh-CN" altLang="en-US" sz="85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师：</a:t>
            </a:r>
            <a:r>
              <a:rPr lang="zh-CN" altLang="en-US" sz="85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周传政 教授</a:t>
            </a:r>
            <a:endParaRPr lang="zh-CN" altLang="en-US" sz="85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3" name="文本框 42"/>
          <p:cNvSpPr txBox="1"/>
          <p:nvPr/>
        </p:nvSpPr>
        <p:spPr>
          <a:xfrm>
            <a:off x="4608030" y="13618551"/>
            <a:ext cx="22209926" cy="41111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90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  </a:t>
            </a:r>
            <a:r>
              <a:rPr lang="zh-CN" altLang="en-US" sz="90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半胱氨酸专一性的蛋白质化学修饰新方法</a:t>
            </a:r>
            <a:endParaRPr lang="en-US" altLang="zh-CN" sz="9000" dirty="0" smtClean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endParaRPr lang="en-US" altLang="zh-CN" sz="9000" dirty="0" smtClean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endParaRPr lang="zh-CN" altLang="en-US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4" name="文本框 43"/>
          <p:cNvSpPr txBox="1"/>
          <p:nvPr/>
        </p:nvSpPr>
        <p:spPr>
          <a:xfrm>
            <a:off x="10193156" y="15939461"/>
            <a:ext cx="14919469" cy="270843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85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答辩人：</a:t>
            </a:r>
            <a:r>
              <a:rPr lang="zh-CN" altLang="en-US" sz="85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章映茜（线上答辩）</a:t>
            </a:r>
            <a:endParaRPr lang="en-US" altLang="zh-CN" sz="8500" dirty="0" smtClean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zh-CN" altLang="en-US" sz="85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导  </a:t>
            </a:r>
            <a:r>
              <a:rPr lang="zh-CN" altLang="en-US" sz="85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师：</a:t>
            </a:r>
            <a:r>
              <a:rPr lang="zh-CN" altLang="en-US" sz="85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周传政 教授</a:t>
            </a:r>
            <a:endParaRPr lang="zh-CN" altLang="en-US" sz="85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4168005" y="19622211"/>
            <a:ext cx="22573808" cy="126085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11000"/>
              </a:lnSpc>
            </a:pPr>
            <a:r>
              <a:rPr lang="zh-CN" altLang="en-US" sz="85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答辩委员会 </a:t>
            </a:r>
            <a:r>
              <a:rPr lang="zh-CN" altLang="en-US" sz="85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主席</a:t>
            </a:r>
            <a:r>
              <a:rPr lang="zh-CN" altLang="en-US" sz="85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：</a:t>
            </a:r>
            <a:r>
              <a:rPr lang="zh-CN" altLang="en-US" sz="85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刘  磊 教授 （清华大学）</a:t>
            </a:r>
            <a:endParaRPr lang="en-US" altLang="zh-CN" sz="8500" dirty="0" smtClean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ts val="11000"/>
              </a:lnSpc>
            </a:pPr>
            <a:r>
              <a:rPr lang="en-US" altLang="zh-CN" sz="8500" dirty="0">
                <a:latin typeface="黑体" panose="02010609060101010101" pitchFamily="49" charset="-122"/>
                <a:ea typeface="黑体" panose="02010609060101010101" pitchFamily="49" charset="-122"/>
              </a:rPr>
              <a:t> </a:t>
            </a:r>
            <a:r>
              <a:rPr lang="en-US" altLang="zh-CN" sz="85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          </a:t>
            </a:r>
            <a:r>
              <a:rPr lang="zh-CN" altLang="en-US" sz="85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委员</a:t>
            </a:r>
            <a:r>
              <a:rPr lang="zh-CN" altLang="en-US" sz="85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：</a:t>
            </a:r>
            <a:r>
              <a:rPr lang="zh-CN" altLang="en-US" sz="85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王  初 教授 （北京大学）</a:t>
            </a:r>
            <a:endParaRPr lang="en-US" altLang="zh-CN" sz="8500" dirty="0" smtClean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ts val="11000"/>
              </a:lnSpc>
            </a:pPr>
            <a:r>
              <a:rPr lang="en-US" altLang="zh-CN" sz="8500" dirty="0">
                <a:latin typeface="黑体" panose="02010609060101010101" pitchFamily="49" charset="-122"/>
                <a:ea typeface="黑体" panose="02010609060101010101" pitchFamily="49" charset="-122"/>
              </a:rPr>
              <a:t> </a:t>
            </a:r>
            <a:r>
              <a:rPr lang="en-US" altLang="zh-CN" sz="85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                </a:t>
            </a:r>
            <a:r>
              <a:rPr lang="zh-CN" altLang="en-US" sz="85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阴</a:t>
            </a:r>
            <a:r>
              <a:rPr lang="zh-CN" altLang="en-US" sz="85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彩霞 教授 （山西大学）</a:t>
            </a:r>
            <a:endParaRPr lang="en-US" altLang="zh-CN" sz="8500" dirty="0" smtClean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ts val="11000"/>
              </a:lnSpc>
            </a:pPr>
            <a:r>
              <a:rPr lang="en-US" altLang="zh-CN" sz="8500" dirty="0">
                <a:latin typeface="黑体" panose="02010609060101010101" pitchFamily="49" charset="-122"/>
                <a:ea typeface="黑体" panose="02010609060101010101" pitchFamily="49" charset="-122"/>
              </a:rPr>
              <a:t> </a:t>
            </a:r>
            <a:r>
              <a:rPr lang="en-US" altLang="zh-CN" sz="85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                </a:t>
            </a:r>
            <a:r>
              <a:rPr lang="zh-CN" altLang="en-US" sz="85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王  </a:t>
            </a:r>
            <a:r>
              <a:rPr lang="zh-CN" altLang="en-US" sz="85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欢 教授 （南京大学）</a:t>
            </a:r>
            <a:endParaRPr lang="en-US" altLang="zh-CN" sz="8500" dirty="0" smtClean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ts val="11000"/>
              </a:lnSpc>
            </a:pPr>
            <a:r>
              <a:rPr lang="en-US" altLang="zh-CN" sz="8500" dirty="0">
                <a:latin typeface="黑体" panose="02010609060101010101" pitchFamily="49" charset="-122"/>
                <a:ea typeface="黑体" panose="02010609060101010101" pitchFamily="49" charset="-122"/>
              </a:rPr>
              <a:t> </a:t>
            </a:r>
            <a:r>
              <a:rPr lang="en-US" altLang="zh-CN" sz="85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                </a:t>
            </a:r>
            <a:r>
              <a:rPr lang="zh-CN" altLang="en-US" sz="85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杜娟娟 </a:t>
            </a:r>
            <a:r>
              <a:rPr lang="zh-CN" altLang="en-US" sz="85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教授 （清华大学</a:t>
            </a:r>
            <a:r>
              <a:rPr lang="zh-CN" altLang="en-US" sz="85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）</a:t>
            </a:r>
            <a:endParaRPr lang="en-US" altLang="zh-CN" sz="8500" dirty="0" smtClean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ts val="11000"/>
              </a:lnSpc>
            </a:pPr>
            <a:r>
              <a:rPr lang="zh-CN" altLang="en-US" sz="85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                 周传政 教授 （南开大学）</a:t>
            </a:r>
            <a:endParaRPr lang="en-US" altLang="zh-CN" sz="8500" dirty="0" smtClean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ts val="11000"/>
              </a:lnSpc>
            </a:pPr>
            <a:r>
              <a:rPr lang="en-US" altLang="zh-CN" sz="8500" dirty="0">
                <a:latin typeface="黑体" panose="02010609060101010101" pitchFamily="49" charset="-122"/>
                <a:ea typeface="黑体" panose="02010609060101010101" pitchFamily="49" charset="-122"/>
              </a:rPr>
              <a:t> </a:t>
            </a:r>
            <a:r>
              <a:rPr lang="en-US" altLang="zh-CN" sz="85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          </a:t>
            </a:r>
            <a:r>
              <a:rPr lang="zh-CN" altLang="en-US" sz="85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秘书：</a:t>
            </a:r>
            <a:r>
              <a:rPr lang="zh-CN" altLang="en-US" sz="85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轩维民 教授 （南开大学）</a:t>
            </a:r>
            <a:endParaRPr lang="en-US" altLang="zh-CN" sz="8500" dirty="0" smtClean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ts val="11000"/>
              </a:lnSpc>
            </a:pPr>
            <a:r>
              <a:rPr lang="en-US" altLang="zh-CN" sz="8500" b="1" dirty="0">
                <a:latin typeface="黑体" panose="02010609060101010101" pitchFamily="49" charset="-122"/>
                <a:ea typeface="黑体" panose="02010609060101010101" pitchFamily="49" charset="-122"/>
              </a:rPr>
              <a:t> </a:t>
            </a:r>
            <a:r>
              <a:rPr lang="en-US" altLang="zh-CN" sz="85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   </a:t>
            </a:r>
            <a:r>
              <a:rPr lang="en-US" altLang="zh-CN" sz="85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 </a:t>
            </a:r>
            <a:r>
              <a:rPr lang="zh-CN" altLang="en-US" sz="85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技术负责人</a:t>
            </a:r>
            <a:r>
              <a:rPr lang="zh-CN" altLang="en-US" sz="8500" b="1" dirty="0">
                <a:latin typeface="黑体" panose="02010609060101010101" pitchFamily="49" charset="-122"/>
                <a:ea typeface="黑体" panose="02010609060101010101" pitchFamily="49" charset="-122"/>
              </a:rPr>
              <a:t>：</a:t>
            </a:r>
            <a:r>
              <a:rPr lang="zh-CN" altLang="en-US" sz="85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任梦田 单夏静</a:t>
            </a:r>
            <a:endParaRPr lang="en-US" altLang="zh-CN" sz="8500" dirty="0" smtClean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en-US" altLang="zh-CN" sz="8000" b="1" dirty="0">
                <a:latin typeface="黑体" panose="02010609060101010101" pitchFamily="49" charset="-122"/>
                <a:ea typeface="黑体" panose="02010609060101010101" pitchFamily="49" charset="-122"/>
              </a:rPr>
              <a:t> </a:t>
            </a:r>
            <a:r>
              <a:rPr lang="en-US" altLang="zh-CN" sz="80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       </a:t>
            </a:r>
            <a:endParaRPr lang="zh-CN" altLang="en-US" sz="80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6946811" y="32093951"/>
            <a:ext cx="21464530" cy="40164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8500" b="1" dirty="0">
                <a:latin typeface="黑体" panose="02010609060101010101" pitchFamily="49" charset="-122"/>
                <a:ea typeface="黑体" panose="02010609060101010101" pitchFamily="49" charset="-122"/>
              </a:rPr>
              <a:t>答辩平台：</a:t>
            </a:r>
            <a:r>
              <a:rPr lang="zh-CN" altLang="en-US" sz="8500" dirty="0">
                <a:latin typeface="黑体" panose="02010609060101010101" pitchFamily="49" charset="-122"/>
                <a:ea typeface="黑体" panose="02010609060101010101" pitchFamily="49" charset="-122"/>
              </a:rPr>
              <a:t>腾讯</a:t>
            </a:r>
            <a:r>
              <a:rPr lang="zh-CN" altLang="en-US" sz="85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会议 </a:t>
            </a:r>
            <a:r>
              <a:rPr lang="en-US" altLang="zh-CN" sz="85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(</a:t>
            </a:r>
            <a:r>
              <a:rPr lang="zh-CN" altLang="en-US" sz="85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会议号：</a:t>
            </a:r>
            <a:r>
              <a:rPr lang="en-US" altLang="zh-CN" sz="8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940 365 094</a:t>
            </a:r>
            <a:r>
              <a:rPr lang="en-US" altLang="zh-CN" sz="85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)</a:t>
            </a:r>
          </a:p>
          <a:p>
            <a:r>
              <a:rPr lang="zh-CN" altLang="en-US" sz="85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时    </a:t>
            </a:r>
            <a:r>
              <a:rPr lang="zh-CN" altLang="en-US" sz="85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间：</a:t>
            </a:r>
            <a:r>
              <a:rPr lang="en-US" altLang="zh-CN" sz="8500" dirty="0" smtClean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2020</a:t>
            </a:r>
            <a:r>
              <a:rPr lang="zh-CN" altLang="en-US" sz="85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年</a:t>
            </a:r>
            <a:r>
              <a:rPr lang="en-US" altLang="zh-CN" sz="8500" dirty="0" smtClean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7</a:t>
            </a:r>
            <a:r>
              <a:rPr lang="zh-CN" altLang="en-US" sz="85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月</a:t>
            </a:r>
            <a:r>
              <a:rPr lang="en-US" altLang="zh-CN" sz="8500" dirty="0" smtClean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26</a:t>
            </a:r>
            <a:r>
              <a:rPr lang="zh-CN" altLang="en-US" sz="85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号（周日）</a:t>
            </a:r>
            <a:r>
              <a:rPr lang="en-US" altLang="zh-CN" sz="8500" dirty="0" smtClean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9:00</a:t>
            </a:r>
            <a:r>
              <a:rPr lang="en-US" altLang="zh-CN" sz="85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 </a:t>
            </a:r>
            <a:r>
              <a:rPr lang="en-US" altLang="zh-CN" sz="8500" dirty="0" smtClean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am</a:t>
            </a:r>
          </a:p>
          <a:p>
            <a:r>
              <a:rPr lang="zh-CN" altLang="en-US" sz="85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地    点</a:t>
            </a:r>
            <a:r>
              <a:rPr lang="zh-CN" altLang="en-US" sz="85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：</a:t>
            </a:r>
            <a:r>
              <a:rPr lang="zh-CN" altLang="en-US" sz="85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元素所石</a:t>
            </a:r>
            <a:r>
              <a:rPr lang="zh-CN" altLang="en-US" sz="85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先楼</a:t>
            </a:r>
            <a:r>
              <a:rPr lang="en-US" altLang="zh-CN" sz="8500" dirty="0" smtClean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202</a:t>
            </a:r>
            <a:r>
              <a:rPr lang="zh-CN" altLang="en-US" sz="85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会议室</a:t>
            </a:r>
            <a:endParaRPr lang="zh-CN" altLang="en-US" sz="85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8331003" y="37958480"/>
            <a:ext cx="18160741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0000" b="1" dirty="0" smtClean="0">
                <a:latin typeface="华文行楷" panose="02010800040101010101" pitchFamily="2" charset="-122"/>
                <a:ea typeface="华文行楷" panose="02010800040101010101" pitchFamily="2" charset="-122"/>
              </a:rPr>
              <a:t>欢迎各位老师和</a:t>
            </a:r>
            <a:r>
              <a:rPr lang="zh-CN" altLang="en-US" sz="10000" b="1" dirty="0" smtClean="0">
                <a:latin typeface="华文行楷" panose="02010800040101010101" pitchFamily="2" charset="-122"/>
                <a:ea typeface="华文行楷" panose="02010800040101010101" pitchFamily="2" charset="-122"/>
              </a:rPr>
              <a:t>同学莅临指导</a:t>
            </a:r>
            <a:r>
              <a:rPr lang="zh-CN" altLang="en-US" sz="10000" b="1" dirty="0" smtClean="0">
                <a:latin typeface="华文行楷" panose="02010800040101010101" pitchFamily="2" charset="-122"/>
                <a:ea typeface="华文行楷" panose="02010800040101010101" pitchFamily="2" charset="-122"/>
              </a:rPr>
              <a:t>！</a:t>
            </a:r>
            <a:endParaRPr lang="zh-CN" altLang="en-US" sz="10000" b="1" dirty="0">
              <a:latin typeface="华文行楷" panose="02010800040101010101" pitchFamily="2" charset="-122"/>
              <a:ea typeface="华文行楷" panose="0201080004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175</TotalTime>
  <Words>169</Words>
  <Application>Microsoft Office PowerPoint</Application>
  <PresentationFormat>自定义</PresentationFormat>
  <Paragraphs>22</Paragraphs>
  <Slides>1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10" baseType="lpstr">
      <vt:lpstr>黑体</vt:lpstr>
      <vt:lpstr>华文行楷</vt:lpstr>
      <vt:lpstr>宋体</vt:lpstr>
      <vt:lpstr>微软雅黑</vt:lpstr>
      <vt:lpstr>Arial</vt:lpstr>
      <vt:lpstr>Calibri</vt:lpstr>
      <vt:lpstr>Calibri Light</vt:lpstr>
      <vt:lpstr>Times New Roman</vt:lpstr>
      <vt:lpstr>Office 主题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zhou</dc:creator>
  <cp:lastModifiedBy>zhoulaoshi</cp:lastModifiedBy>
  <cp:revision>23</cp:revision>
  <cp:lastPrinted>2020-07-19T09:24:35Z</cp:lastPrinted>
  <dcterms:created xsi:type="dcterms:W3CDTF">2017-09-12T13:24:00Z</dcterms:created>
  <dcterms:modified xsi:type="dcterms:W3CDTF">2020-07-19T11:46:54Z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2052-10.1.0.7400</vt:lpwstr>
  </property>
</Properties>
</file>